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6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2F5C72-1941-0CC0-6F1B-DE57B3C8A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3FB301-4E6D-C355-BA0E-DBDE481CF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B8C927-2743-8A14-1620-80C8C5D7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4784AC-14A4-11BE-7217-AB309906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813A36-BDD9-22EF-F4CB-5544AB6E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33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C7E19-5B05-42CB-F235-7106CBA0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EEC96C5-F981-34BE-8C0D-3E6AB5C29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F919CC-0BF3-BB2D-791C-A9331B76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9A764D-9603-A4FC-90CA-D90599BA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AEF9BA-3494-3DCD-4D29-184015F7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964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30B01F2-EC20-521B-EB53-7599A86BA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3C22A0-326D-A368-C342-7B66F5750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5115C9-5D28-1957-EAAA-4F5B7F28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C0C0B75-AFDF-8AAF-BA1D-2E86229C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90682A-98EE-936D-5681-0EBCDD96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574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87831-388E-5234-7FD9-4AA62F4C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A3C99F-94A6-A70B-BC49-FF9C9973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B4DE9A-767E-ACC8-3577-D94F7F34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FA82B2-11E2-3F82-8652-4BA13384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CD81B7-3FE3-A957-8E56-4285BC32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57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30B59-4B0D-89EE-773F-FEBE12E3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1DDD27-DECA-5FCA-67E9-CDDE810ED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9F6B1-F199-2B61-99D9-CD4F8F0A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31EE03-5BC2-26DF-0833-48FE1303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4FA166-66A6-FB96-DFCF-EAA036D4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90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08BE8-7765-5520-C56C-DB977CE7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13F2A5-B25D-969F-2D9E-B9BEA9A74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BB9CD0-D960-3AD1-8C71-CD53FEE56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E216E1-33FE-D7A8-D5B7-BAF90C4B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5F741C-9F5C-5BB5-62D6-1C8409AE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1716CB-54F9-C075-D787-20444D8B9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73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B253F-11C1-3778-C799-BD20E96D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A5A0C6-6C08-B78C-E97F-4DE26E23D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F442D5-CA65-DFD6-9F4F-401D126B1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E69BAB-AD6D-3033-FF95-6FE3EC49D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C4174A-3FAB-14D7-518C-A414C79E9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C73B560-0A8F-23DC-AF03-DEE01F55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BBBBE2-08BF-B680-FFE1-5924246D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FC41AD-4C8D-402E-EA04-940F01DA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24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59516-E72D-88B3-FE14-656DB201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9BC10D7-3034-6964-B869-F4D403EF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BA69FE-B1DC-4DAB-A608-99AA9E42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029F14-9928-EA5A-6D65-06D5EE6F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238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DB06DD-C99E-F5C8-FB89-DD3488322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459C249-0070-1809-B490-D5FC7E17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E41249-4C1C-BD08-0F88-E0072CE6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57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A8E22-E5E6-4C95-B7BD-FF6A9F1F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DAE731-EAB0-0283-0FC3-70881AFFE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04AA80D-788F-F0E9-8BCA-311590890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A0B31F-A2FB-4EAB-D3F4-0E810FC8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664E1D-4770-E031-6A16-52E69BE7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2EA4D-4FBD-6539-E98F-FAB0E168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04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CC63E-2B7A-7D7D-8E39-C8E6E22B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0628B3B-455F-1C8F-883F-2079C5FA7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E433A0-981B-C715-A6C7-676537109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3DDDCD-5DA2-D045-2D70-80765E8E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2C8705-C161-5FDA-2EE3-799EB945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50F79D-8097-794C-27D7-95046CEB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50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1B48A3C-A359-994C-3555-0ED89DB6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11696D-6F55-4300-73A8-B11F2C3E6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04ECAC-EAB9-E857-6F62-BE4BA1F1F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F4CCA-CBFF-4E62-B232-BCE8C117434C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8D7351-2E36-0466-3E07-B4B89238B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3F4873-7F9E-69C4-7014-55FE6B917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04441-19A6-48C6-8B50-CB8E1A3FD3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11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E8CDBC-CAF3-2DFE-0BD2-2C5962FAB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83BCE9-239A-140A-4588-D11A86728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F7E6C9-FF07-FCA8-98E4-9BA6967F1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BC362-887C-C22F-75A6-37E4521EA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530F10-355E-7A59-FD90-F1AD15E2E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3D20D40-BFDF-8117-DC38-9225D9AD50C9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790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7E8DC-8F52-F053-D447-029E36F3C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1F0D26-2011-BAB9-78B6-C5F880012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2A61459-3001-60CA-2004-98E49DD3224D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407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68A01-4FFC-288E-BDCD-2A2963EE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D157F5-29FB-9C12-2CEF-6F7246D7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BC05BF3-0191-040A-0F46-67ED37ED26CE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3452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7C65F-71E6-FF56-20D3-D9EA5454B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046EB08-AFF3-F8D6-D31D-E094D6277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70D2036-A172-D006-BE37-C2BDE9015C50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785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F333-0C81-1E05-0765-0F26EA13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24366E-C8FC-C0AA-D7F5-10DF34C12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F2284E5-2391-AC3E-3D51-2786B6822AFB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886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A04A9-99EA-D8C6-D721-8BA40D13E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68BD8C-BF51-1AE6-5DA0-B93AD6113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C86E394-5355-4201-26D8-5869540210EB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508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2CA8A-2D7F-82F4-B50B-2208C03A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66ABE45-4F49-1A64-99AD-4D82594B6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2C3FC77-B182-1379-56E5-C48182606A1F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662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D78C6-634F-6067-47CE-3C8D73674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51BCFB2-DE31-871B-AD32-CEEDDD7A6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330B70C-0D77-157B-3403-68835AAB33DF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83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9C9DF-5D4E-1EA5-0F4D-0A7FD75CE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07A321-A15D-D74A-9AB8-7A98AAA72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67ADC82-87F6-0643-F177-B189E01F95E7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7187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1843A-75B2-9837-F548-CF5574458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2E0E14-824C-0B19-D818-0BDFF6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46B89DD-78CB-CF1D-E6C5-8C1327974B28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682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9469D-F25D-AABB-08A0-3397D406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2559AB-3BD0-26FB-BC5D-75675BAEC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91661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2A019-A6A9-A1EA-022A-E49069F7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6A4EE5A-D497-7113-53C6-0B38D722E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28071" cy="693454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093938A-2C9D-03F7-16C2-DF18ED0C2144}"/>
              </a:ext>
            </a:extLst>
          </p:cNvPr>
          <p:cNvSpPr txBox="1"/>
          <p:nvPr/>
        </p:nvSpPr>
        <p:spPr>
          <a:xfrm>
            <a:off x="11074623" y="656520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79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259F7-8AD8-7974-A6C0-A560F1F0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526645-971A-DD16-6000-1372B3D54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80614B-E777-183A-2AA0-21928B8167FD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674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1D6F6-F538-522C-B438-D9DC576A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442B389-1087-6FEE-D74F-B8EF003D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ACE495F-52F1-834C-0E17-596E2A2DF4C0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926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3D9E-1340-2157-65B7-47C165247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1E59CDC-5188-AAB0-A970-D3D1AD84F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A940C38-2A3D-39EE-3C46-0D94AF9BA1E2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878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D81D-1732-3247-9A4B-599425FAC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CAAE27-76A1-2F8A-1C86-4019BFA26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D360756-68C0-893F-6527-7035F4446C5E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61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5C126-24FD-6A77-B1EA-AD6477F2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F5552A9-8727-5C1A-B807-DD6CD605129E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066DD2-2D20-BDB1-2FDC-A518F1C8F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5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FDBA1-AFC9-CC6D-72E2-19A4C8C3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2AC7190-8159-0403-7098-F16703607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F15555A-C979-F94C-CC2E-8BAB413744F4}"/>
              </a:ext>
            </a:extLst>
          </p:cNvPr>
          <p:cNvSpPr txBox="1"/>
          <p:nvPr/>
        </p:nvSpPr>
        <p:spPr>
          <a:xfrm>
            <a:off x="10938553" y="6488668"/>
            <a:ext cx="125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8806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</Words>
  <Application>Microsoft Office PowerPoint</Application>
  <PresentationFormat>寬螢幕</PresentationFormat>
  <Paragraphs>17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游婕歆</dc:creator>
  <cp:lastModifiedBy>游婕歆</cp:lastModifiedBy>
  <cp:revision>2</cp:revision>
  <dcterms:created xsi:type="dcterms:W3CDTF">2024-10-08T15:39:20Z</dcterms:created>
  <dcterms:modified xsi:type="dcterms:W3CDTF">2024-10-09T08:55:12Z</dcterms:modified>
</cp:coreProperties>
</file>